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9" r:id="rId2"/>
    <p:sldId id="258" r:id="rId3"/>
    <p:sldId id="340" r:id="rId4"/>
    <p:sldId id="313" r:id="rId5"/>
    <p:sldId id="342" r:id="rId6"/>
    <p:sldId id="343" r:id="rId7"/>
    <p:sldId id="345" r:id="rId8"/>
    <p:sldId id="346" r:id="rId9"/>
    <p:sldId id="347" r:id="rId10"/>
    <p:sldId id="348" r:id="rId11"/>
    <p:sldId id="349" r:id="rId12"/>
    <p:sldId id="350" r:id="rId13"/>
    <p:sldId id="278" r:id="rId14"/>
    <p:sldId id="352" r:id="rId15"/>
    <p:sldId id="351" r:id="rId16"/>
    <p:sldId id="260" r:id="rId17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2"/>
    <p:restoredTop sz="89660" autoAdjust="0"/>
  </p:normalViewPr>
  <p:slideViewPr>
    <p:cSldViewPr>
      <p:cViewPr varScale="1">
        <p:scale>
          <a:sx n="109" d="100"/>
          <a:sy n="109" d="100"/>
        </p:scale>
        <p:origin x="1832" y="19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25/09/25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25/09/25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D545E-D36A-4832-938A-2ECADA69E4C6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4038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22C8-2B12-86D9-DDA5-8508526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E961C98-3DAB-CCAC-BB70-C424D348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C25C7D6-082E-9475-A82A-060FF2B78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8FB232B-0D2B-CF3C-4193-6E149A0FC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63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22C8-2B12-86D9-DDA5-8508526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E961C98-3DAB-CCAC-BB70-C424D348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C25C7D6-082E-9475-A82A-060FF2B78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8FB232B-0D2B-CF3C-4193-6E149A0FC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608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22C8-2B12-86D9-DDA5-8508526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E961C98-3DAB-CCAC-BB70-C424D348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C25C7D6-082E-9475-A82A-060FF2B78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8FB232B-0D2B-CF3C-4193-6E149A0FC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2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931110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121125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152596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19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B46EA-BE60-DCBE-BF6B-3FB8D75F2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AC712E8-00B2-5401-73CC-47F4D9BFDB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DA88601-3244-A9F7-C90E-E2EC902C2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5E32871-BFC2-96B8-19CA-01AFC3F370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4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22C8-2B12-86D9-DDA5-8508526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E961C98-3DAB-CCAC-BB70-C424D348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C25C7D6-082E-9475-A82A-060FF2B78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8FB232B-0D2B-CF3C-4193-6E149A0FC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5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22C8-2B12-86D9-DDA5-8508526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E961C98-3DAB-CCAC-BB70-C424D348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C25C7D6-082E-9475-A82A-060FF2B78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8FB232B-0D2B-CF3C-4193-6E149A0FC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4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22C8-2B12-86D9-DDA5-8508526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E961C98-3DAB-CCAC-BB70-C424D348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C25C7D6-082E-9475-A82A-060FF2B78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8FB232B-0D2B-CF3C-4193-6E149A0FC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2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22C8-2B12-86D9-DDA5-8508526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E961C98-3DAB-CCAC-BB70-C424D348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C25C7D6-082E-9475-A82A-060FF2B78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8FB232B-0D2B-CF3C-4193-6E149A0FC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73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22C8-2B12-86D9-DDA5-8508526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E961C98-3DAB-CCAC-BB70-C424D348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C25C7D6-082E-9475-A82A-060FF2B78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8FB232B-0D2B-CF3C-4193-6E149A0FC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6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822C8-2B12-86D9-DDA5-8508526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E961C98-3DAB-CCAC-BB70-C424D348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C25C7D6-082E-9475-A82A-060FF2B78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8FB232B-0D2B-CF3C-4193-6E149A0FC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15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hyperlink" Target="https://chromewebstore.google.com/detail/instant-data-scraper/ofaokhiedipichpaobibbnahnkdoiia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ebscraper.io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chromewebstore.google.com/detail/instant-data-scraper/ofaokhiedipichpaobibbnahnkdoiiah" TargetMode="External"/><Relationship Id="rId4" Type="http://schemas.openxmlformats.org/officeDocument/2006/relationships/hyperlink" Target="https://dataminer.io/" TargetMode="Externa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webstore.google.com/detail/web-scraper-free-web-scra/jnhgnonknehpejjnehehllkliplmbmh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ebscraper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hyperlink" Target="https://dataminer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416"/>
            <a:ext cx="10007600" cy="70194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405971"/>
            <a:ext cx="5486400" cy="552329"/>
          </a:xfrm>
        </p:spPr>
        <p:txBody>
          <a:bodyPr>
            <a:normAutofit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INTEGRAÇÃO DE </a:t>
            </a:r>
            <a:r>
              <a:rPr lang="pt-PT" sz="25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SISTEMAS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92923" y="3760062"/>
            <a:ext cx="5143500" cy="404742"/>
          </a:xfrm>
        </p:spPr>
        <p:txBody>
          <a:bodyPr>
            <a:noAutofit/>
          </a:bodyPr>
          <a:lstStyle/>
          <a:p>
            <a:r>
              <a:rPr lang="pt-PT" sz="2500" b="1" dirty="0">
                <a:solidFill>
                  <a:schemeClr val="bg1"/>
                </a:solidFill>
              </a:rPr>
              <a:t>Tarefa 2- PESQUISA 1- Realizar um estudo de pesquisa de extensões para browsers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4047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INTEGRAÇÃO DE SISTEMAS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2025/2026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31394 – Filipe Fernandes f.ricardo.fernandes@ipvc.pt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32427 – Hélder Silva helder.silva@ipvc.pt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 fontScale="3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4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Orientadores: </a:t>
            </a:r>
          </a:p>
          <a:p>
            <a:pPr algn="l"/>
            <a:r>
              <a:rPr lang="pt-PT" sz="4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Jorge Ribeiro , Jackson Barreto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838200" y="1273976"/>
            <a:ext cx="926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 / </a:t>
            </a:r>
            <a:r>
              <a:rPr lang="pt-PT" sz="1800" b="1" u="sng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Degree</a:t>
            </a:r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Informatics</a:t>
            </a:r>
            <a:r>
              <a:rPr lang="pt-PT" sz="1800" b="1" cap="all" dirty="0">
                <a:solidFill>
                  <a:srgbClr val="FFFF00"/>
                </a:solidFill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engineering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981200" y="326758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Trabalho Prático N.º 1</a:t>
            </a: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E6F-418C-1815-C40A-F776D708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C3B842CB-6773-7792-97F6-7A6101CD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D7828F57-F7D1-4702-3C83-1E5C79AD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7FC382BD-73D9-1E3C-A388-B2EF20AE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3BE49FD-D7E4-4A86-E24A-BEA54C7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10" y="9186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1E4D3D17-579F-80A3-C5BB-60FF32904EDE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524CC1-FD2D-C339-4C3C-D6780C55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638C21-63B3-F25C-BAA2-7898B1CF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2C81D1-D66D-82AD-42CF-B96DD984B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387AA406-374F-3D4A-E0CB-191434E658C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2D15A-EEB5-D6ED-5C1D-9DC2406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1566DC3-7B0D-C531-40B1-E6FEAF827D3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70741A-FDE1-42F3-C828-56B77A5EBFE3}"/>
              </a:ext>
            </a:extLst>
          </p:cNvPr>
          <p:cNvSpPr txBox="1">
            <a:spLocks/>
          </p:cNvSpPr>
          <p:nvPr/>
        </p:nvSpPr>
        <p:spPr>
          <a:xfrm>
            <a:off x="152401" y="4343400"/>
            <a:ext cx="8686800" cy="1965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latin typeface="Arial" pitchFamily="34" charset="0"/>
                <a:cs typeface="Arial" pitchFamily="34" charset="0"/>
              </a:rPr>
              <a:t>A extensão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Instant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Data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Scraper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encontra-se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disponivel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para Chrome e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Edge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pt-PT" sz="11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PT" sz="1100" dirty="0">
                <a:latin typeface="Arial" pitchFamily="34" charset="0"/>
                <a:cs typeface="Arial" pitchFamily="34" charset="0"/>
                <a:hlinkClick r:id="rId7"/>
              </a:rPr>
              <a:t>https://</a:t>
            </a:r>
            <a:r>
              <a:rPr lang="pt-PT" sz="1100" dirty="0">
                <a:latin typeface="Arial" pitchFamily="34" charset="0"/>
                <a:cs typeface="Arial" pitchFamily="34" charset="0"/>
                <a:hlinkClick r:id="rId7"/>
              </a:rPr>
              <a:t>chromewebstore.google.com/detail/instant-data-scraper/ofaokhiedipichpaobibbnahnkdoiiah/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53653816-3505-C2B6-A90C-D27812B94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6049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Instant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Data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Scraper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AB6B48A-58C9-A80F-3895-EC91BBF0BE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1" y="1331050"/>
            <a:ext cx="7772400" cy="378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E6F-418C-1815-C40A-F776D708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C3B842CB-6773-7792-97F6-7A6101CD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D7828F57-F7D1-4702-3C83-1E5C79AD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7FC382BD-73D9-1E3C-A388-B2EF20AE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3BE49FD-D7E4-4A86-E24A-BEA54C7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10" y="9186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1E4D3D17-579F-80A3-C5BB-60FF32904EDE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524CC1-FD2D-C339-4C3C-D6780C55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638C21-63B3-F25C-BAA2-7898B1CF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2C81D1-D66D-82AD-42CF-B96DD984B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387AA406-374F-3D4A-E0CB-191434E658C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2D15A-EEB5-D6ED-5C1D-9DC2406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1566DC3-7B0D-C531-40B1-E6FEAF827D3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70741A-FDE1-42F3-C828-56B77A5EBFE3}"/>
              </a:ext>
            </a:extLst>
          </p:cNvPr>
          <p:cNvSpPr txBox="1">
            <a:spLocks/>
          </p:cNvSpPr>
          <p:nvPr/>
        </p:nvSpPr>
        <p:spPr>
          <a:xfrm>
            <a:off x="152401" y="4343400"/>
            <a:ext cx="8686800" cy="1965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latin typeface="Arial" pitchFamily="34" charset="0"/>
                <a:cs typeface="Arial" pitchFamily="34" charset="0"/>
              </a:rPr>
              <a:t>Web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Scraping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das regiões com maior população ativa de Portugal.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53653816-3505-C2B6-A90C-D27812B94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6049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Instant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Data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Scraper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7E0A179-519E-5223-94DF-BC734C2EF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89008"/>
            <a:ext cx="8259195" cy="31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5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E6F-418C-1815-C40A-F776D708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C3B842CB-6773-7792-97F6-7A6101CD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D7828F57-F7D1-4702-3C83-1E5C79AD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7FC382BD-73D9-1E3C-A388-B2EF20AE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3BE49FD-D7E4-4A86-E24A-BEA54C7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10" y="9186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1E4D3D17-579F-80A3-C5BB-60FF32904EDE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524CC1-FD2D-C339-4C3C-D6780C55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638C21-63B3-F25C-BAA2-7898B1CF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2C81D1-D66D-82AD-42CF-B96DD984B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387AA406-374F-3D4A-E0CB-191434E658C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2D15A-EEB5-D6ED-5C1D-9DC2406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1566DC3-7B0D-C531-40B1-E6FEAF827D3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70741A-FDE1-42F3-C828-56B77A5EBFE3}"/>
              </a:ext>
            </a:extLst>
          </p:cNvPr>
          <p:cNvSpPr txBox="1">
            <a:spLocks/>
          </p:cNvSpPr>
          <p:nvPr/>
        </p:nvSpPr>
        <p:spPr>
          <a:xfrm>
            <a:off x="152401" y="4343400"/>
            <a:ext cx="8686800" cy="1965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latin typeface="Arial" pitchFamily="34" charset="0"/>
                <a:cs typeface="Arial" pitchFamily="34" charset="0"/>
              </a:rPr>
              <a:t>A extensão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Instant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Data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Scraper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permite download para .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csv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..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53653816-3505-C2B6-A90C-D27812B94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6049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Instant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Data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Scraper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644DBD2-665A-759F-A551-61224192B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146407"/>
            <a:ext cx="7772400" cy="30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0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5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Comparação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entre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extensões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/>
              <a:t>Web </a:t>
            </a:r>
            <a:r>
              <a:rPr lang="pt-PT" sz="2400" b="1" dirty="0" err="1"/>
              <a:t>Scraper</a:t>
            </a:r>
            <a:br>
              <a:rPr lang="pt-PT" sz="2400" dirty="0"/>
            </a:br>
            <a:r>
              <a:rPr lang="pt-PT" sz="2400" dirty="0"/>
              <a:t>Vantagens: muito flexível, permite configurar fluxos complexos de </a:t>
            </a:r>
            <a:r>
              <a:rPr lang="pt-PT" sz="2400" dirty="0" err="1"/>
              <a:t>scraping</a:t>
            </a:r>
            <a:r>
              <a:rPr lang="pt-PT" sz="2400" dirty="0"/>
              <a:t>; exporta em CSV/JSON, ideal para grandes volumes de dados.</a:t>
            </a:r>
            <a:br>
              <a:rPr lang="pt-PT" sz="2400" dirty="0"/>
            </a:br>
            <a:r>
              <a:rPr lang="pt-PT" sz="2400" dirty="0"/>
              <a:t>Desvantagens: mais difícil de configurar, curva de aprendizagem maior.</a:t>
            </a:r>
          </a:p>
          <a:p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/>
              <a:t>Data Miner</a:t>
            </a:r>
            <a:br>
              <a:rPr lang="pt-PT" sz="2400" dirty="0"/>
            </a:br>
            <a:r>
              <a:rPr lang="pt-PT" sz="2400" dirty="0"/>
              <a:t>Vantagens: interface simples e intuitiva, bom para iniciantes; </a:t>
            </a:r>
            <a:r>
              <a:rPr lang="pt-PT" sz="2400" dirty="0" err="1"/>
              <a:t>templates</a:t>
            </a:r>
            <a:r>
              <a:rPr lang="pt-PT" sz="2400" dirty="0"/>
              <a:t> prontos facilitam </a:t>
            </a:r>
            <a:r>
              <a:rPr lang="pt-PT" sz="2400" dirty="0" err="1"/>
              <a:t>scraping</a:t>
            </a:r>
            <a:r>
              <a:rPr lang="pt-PT" sz="2400" dirty="0"/>
              <a:t> rápido.</a:t>
            </a:r>
            <a:br>
              <a:rPr lang="pt-PT" sz="2400" dirty="0"/>
            </a:br>
            <a:r>
              <a:rPr lang="pt-PT" sz="2400" dirty="0"/>
              <a:t>Desvantagens: versão gratuita tem limitações no número de extrações.</a:t>
            </a:r>
          </a:p>
          <a:p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 err="1"/>
              <a:t>Instant</a:t>
            </a:r>
            <a:r>
              <a:rPr lang="pt-PT" sz="2400" b="1" dirty="0"/>
              <a:t> Data </a:t>
            </a:r>
            <a:r>
              <a:rPr lang="pt-PT" sz="2400" b="1" dirty="0" err="1"/>
              <a:t>Scraper</a:t>
            </a:r>
            <a:br>
              <a:rPr lang="pt-PT" sz="2400" dirty="0"/>
            </a:br>
            <a:r>
              <a:rPr lang="pt-PT" sz="2400" dirty="0"/>
              <a:t>Vantagens: reconhece automaticamente tabelas e listas; rápido e fácil de usar sem configuração.</a:t>
            </a:r>
            <a:br>
              <a:rPr lang="pt-PT" sz="2400" dirty="0"/>
            </a:br>
            <a:r>
              <a:rPr lang="pt-PT" sz="2400" dirty="0"/>
              <a:t>Desvantagens: pouca personalização, menos útil para </a:t>
            </a:r>
            <a:r>
              <a:rPr lang="pt-PT" sz="2400" dirty="0" err="1"/>
              <a:t>scraping</a:t>
            </a:r>
            <a:r>
              <a:rPr lang="pt-PT" sz="2400" dirty="0"/>
              <a:t> complexo.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951004CF-EB19-4862-CF83-09DC3B61B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– Instalar </a:t>
            </a:r>
            <a:r>
              <a:rPr lang="pt-PT" sz="1200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UI.Vision</a:t>
            </a: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4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6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Conclusão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Existem várias extensões que facilitam a extração de dados diretamente do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Cada ferramenta tem vantagens específicas: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PT" sz="2200" dirty="0"/>
              <a:t>Web </a:t>
            </a:r>
            <a:r>
              <a:rPr lang="pt-PT" sz="2200" dirty="0" err="1"/>
              <a:t>Scraper</a:t>
            </a:r>
            <a:r>
              <a:rPr lang="pt-PT" sz="2200" dirty="0"/>
              <a:t>: melhor para projetos grandes e complexos.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PT" sz="2200" dirty="0"/>
              <a:t>Data Miner: ideal para quem está a começar.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PT" sz="2200" dirty="0" err="1"/>
              <a:t>Instant</a:t>
            </a:r>
            <a:r>
              <a:rPr lang="pt-PT" sz="2200" dirty="0"/>
              <a:t> Data </a:t>
            </a:r>
            <a:r>
              <a:rPr lang="pt-PT" sz="2200" dirty="0" err="1"/>
              <a:t>Scraper</a:t>
            </a:r>
            <a:r>
              <a:rPr lang="pt-PT" sz="2200" dirty="0"/>
              <a:t>: perfeito para tarefas rápidas.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A escolha da extensão depende do objetivo: rapidez, simplicidade ou flexibilidade.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O estudo mostrou que o Web </a:t>
            </a:r>
            <a:r>
              <a:rPr lang="pt-PT" sz="2200" dirty="0" err="1"/>
              <a:t>Scraping</a:t>
            </a:r>
            <a:r>
              <a:rPr lang="pt-PT" sz="2200" dirty="0"/>
              <a:t> é uma prática acessível a qualquer utilizador, mesmo sem conhecimentos avançados de programação.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951004CF-EB19-4862-CF83-09DC3B61B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– Instalar </a:t>
            </a:r>
            <a:r>
              <a:rPr lang="pt-PT" sz="1200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UI.Vision</a:t>
            </a: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013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7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Web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>
                <a:cs typeface="Arial" panose="020B0604020202020204" pitchFamily="34" charset="0"/>
              </a:rPr>
              <a:t>Web Scraper: </a:t>
            </a:r>
            <a:r>
              <a:rPr lang="pt-PT" sz="1200" dirty="0">
                <a:latin typeface="Arial" pitchFamily="34" charset="0"/>
                <a:cs typeface="Arial" pitchFamily="34" charset="0"/>
                <a:hlinkClick r:id="rId3"/>
              </a:rPr>
              <a:t>https://webscraper.io/</a:t>
            </a:r>
            <a:endParaRPr lang="en-US" sz="1200" dirty="0"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>
                <a:cs typeface="Arial" panose="020B0604020202020204" pitchFamily="34" charset="0"/>
              </a:rPr>
              <a:t>Data Miner: </a:t>
            </a:r>
            <a:r>
              <a:rPr lang="pt-PT" sz="1200" dirty="0">
                <a:latin typeface="Arial" pitchFamily="34" charset="0"/>
                <a:cs typeface="Arial" pitchFamily="34" charset="0"/>
                <a:hlinkClick r:id="rId4"/>
              </a:rPr>
              <a:t>https://dataminer.io/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>
                <a:cs typeface="Arial" panose="020B0604020202020204" pitchFamily="34" charset="0"/>
              </a:rPr>
              <a:t>Instant Data Scraper: </a:t>
            </a:r>
            <a:r>
              <a:rPr lang="pt-PT" sz="1200" dirty="0">
                <a:latin typeface="Arial" pitchFamily="34" charset="0"/>
                <a:cs typeface="Arial" pitchFamily="34" charset="0"/>
                <a:hlinkClick r:id="rId5"/>
              </a:rPr>
              <a:t>https://chromewebstore.google.com/detail/instant-data-scraper/ofaokhiedipichpaobibbnahnkdoiiah/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951004CF-EB19-4862-CF83-09DC3B61B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– Instalar </a:t>
            </a:r>
            <a:r>
              <a:rPr lang="pt-PT" sz="1200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UI.Vision</a:t>
            </a: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7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Índice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1. </a:t>
            </a:r>
            <a:r>
              <a:rPr lang="pt-PT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Objetivos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 </a:t>
            </a:r>
            <a:r>
              <a:rPr lang="pt-PT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Extensão 1 – Web </a:t>
            </a:r>
            <a:r>
              <a:rPr lang="pt-PT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Scraper</a:t>
            </a:r>
            <a:endParaRPr lang="pt-PT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 </a:t>
            </a:r>
            <a:r>
              <a:rPr lang="pt-PT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Extensão 2 – Data Miner</a:t>
            </a:r>
          </a:p>
          <a:p>
            <a:pPr>
              <a:lnSpc>
                <a:spcPct val="150000"/>
              </a:lnSpc>
            </a:pPr>
            <a:r>
              <a:rPr lang="pt-PT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4. Extensão 3 – </a:t>
            </a:r>
            <a:r>
              <a:rPr lang="pt-PT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Instant</a:t>
            </a:r>
            <a:r>
              <a:rPr lang="pt-PT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Data </a:t>
            </a:r>
            <a:r>
              <a:rPr lang="pt-PT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Scraper</a:t>
            </a:r>
            <a:endParaRPr lang="pt-PT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pt-PT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Comparação entre extensões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Conclusão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7.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Bibliografia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Referências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Web 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Text Box 21">
            <a:extLst>
              <a:ext uri="{FF2B5EF4-FFF2-40B4-BE49-F238E27FC236}">
                <a16:creationId xmlns:a16="http://schemas.microsoft.com/office/drawing/2014/main" id="{B421312E-9868-114E-A3C9-FCFB73348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795" y="0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09F70-02AA-7D05-3F50-276EDBCC6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61645A60-6826-6830-9EAE-63CBB67DE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24F6C4EF-641D-E89D-BEEE-A62F4D43B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BC99A672-75CB-3480-3D0B-751C42A12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Objetivos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02D48B45-8225-0750-E41C-7AFC2F95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3072EFB9-A7BA-FD67-E0B9-92326811007F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Estudo e teste de extensões de web </a:t>
            </a:r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em browsers.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518552-68A4-1A3D-1E1B-C0788C12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C0FBBDD-AC0F-C476-B4E0-494A137BA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282BCAE-BBE7-D2C2-C8A6-31FF69F0E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24D3C41C-CA47-34B3-2EE8-9BE44DD9CA57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BA7FDC-D82D-6F95-1158-24F5A20D94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FB6F85C6-1C87-5EB1-6E9E-76A47584EC1B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id="{B3D532F3-C7EB-8A90-0943-622B12518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795" y="0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7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E6F-418C-1815-C40A-F776D708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C3B842CB-6773-7792-97F6-7A6101CD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D7828F57-F7D1-4702-3C83-1E5C79AD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878AFAFF-7EC3-FA50-6420-1222445ED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6049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 – Web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Scraper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7FC382BD-73D9-1E3C-A388-B2EF20AE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3BE49FD-D7E4-4A86-E24A-BEA54C7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795" y="0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1E4D3D17-579F-80A3-C5BB-60FF32904EDE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524CC1-FD2D-C339-4C3C-D6780C55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638C21-63B3-F25C-BAA2-7898B1CF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2C81D1-D66D-82AD-42CF-B96DD984B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387AA406-374F-3D4A-E0CB-191434E658C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2D15A-EEB5-D6ED-5C1D-9DC2406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1566DC3-7B0D-C531-40B1-E6FEAF827D3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70741A-FDE1-42F3-C828-56B77A5EBFE3}"/>
              </a:ext>
            </a:extLst>
          </p:cNvPr>
          <p:cNvSpPr txBox="1">
            <a:spLocks/>
          </p:cNvSpPr>
          <p:nvPr/>
        </p:nvSpPr>
        <p:spPr>
          <a:xfrm>
            <a:off x="152401" y="4343400"/>
            <a:ext cx="8686800" cy="1965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latin typeface="Arial" pitchFamily="34" charset="0"/>
                <a:cs typeface="Arial" pitchFamily="34" charset="0"/>
              </a:rPr>
              <a:t>A extensão Web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Scraper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encontra-se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disponivel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para Chrome e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FireFox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pt-PT" sz="11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PT" sz="1100" dirty="0">
                <a:latin typeface="Arial" pitchFamily="34" charset="0"/>
                <a:cs typeface="Arial" pitchFamily="34" charset="0"/>
                <a:hlinkClick r:id="rId7"/>
              </a:rPr>
              <a:t>https://webscraper.io/</a:t>
            </a:r>
            <a:r>
              <a:rPr lang="pt-PT" sz="1100" dirty="0">
                <a:latin typeface="Arial" pitchFamily="34" charset="0"/>
                <a:cs typeface="Arial" pitchFamily="34" charset="0"/>
                <a:hlinkClick r:id="rId8"/>
              </a:rPr>
              <a:t> 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EB774ED-73CF-A6F1-83EA-11418DE218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9959"/>
            <a:ext cx="7772400" cy="40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0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E6F-418C-1815-C40A-F776D708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C3B842CB-6773-7792-97F6-7A6101CD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D7828F57-F7D1-4702-3C83-1E5C79AD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878AFAFF-7EC3-FA50-6420-1222445ED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6049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 – Web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Scraper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7FC382BD-73D9-1E3C-A388-B2EF20AE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3BE49FD-D7E4-4A86-E24A-BEA54C7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795" y="0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1E4D3D17-579F-80A3-C5BB-60FF32904EDE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524CC1-FD2D-C339-4C3C-D6780C55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638C21-63B3-F25C-BAA2-7898B1CF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2C81D1-D66D-82AD-42CF-B96DD984B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387AA406-374F-3D4A-E0CB-191434E658C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2D15A-EEB5-D6ED-5C1D-9DC2406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1566DC3-7B0D-C531-40B1-E6FEAF827D3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70741A-FDE1-42F3-C828-56B77A5EBFE3}"/>
              </a:ext>
            </a:extLst>
          </p:cNvPr>
          <p:cNvSpPr txBox="1">
            <a:spLocks/>
          </p:cNvSpPr>
          <p:nvPr/>
        </p:nvSpPr>
        <p:spPr>
          <a:xfrm>
            <a:off x="152401" y="4343400"/>
            <a:ext cx="8686800" cy="1965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latin typeface="Arial" pitchFamily="34" charset="0"/>
                <a:cs typeface="Arial" pitchFamily="34" charset="0"/>
              </a:rPr>
              <a:t>Web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Scrapping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dos países com maior área da Europa.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D27E73-BF04-EA31-4356-7FF2F9E7E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5" y="1120583"/>
            <a:ext cx="8543237" cy="41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E6F-418C-1815-C40A-F776D708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C3B842CB-6773-7792-97F6-7A6101CD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D7828F57-F7D1-4702-3C83-1E5C79AD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878AFAFF-7EC3-FA50-6420-1222445ED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6049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 – Web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Scraper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7FC382BD-73D9-1E3C-A388-B2EF20AE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3BE49FD-D7E4-4A86-E24A-BEA54C7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795" y="0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1E4D3D17-579F-80A3-C5BB-60FF32904EDE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524CC1-FD2D-C339-4C3C-D6780C55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638C21-63B3-F25C-BAA2-7898B1CF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2C81D1-D66D-82AD-42CF-B96DD984B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387AA406-374F-3D4A-E0CB-191434E658C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2D15A-EEB5-D6ED-5C1D-9DC2406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1566DC3-7B0D-C531-40B1-E6FEAF827D3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70741A-FDE1-42F3-C828-56B77A5EBFE3}"/>
              </a:ext>
            </a:extLst>
          </p:cNvPr>
          <p:cNvSpPr txBox="1">
            <a:spLocks/>
          </p:cNvSpPr>
          <p:nvPr/>
        </p:nvSpPr>
        <p:spPr>
          <a:xfrm>
            <a:off x="152401" y="4343400"/>
            <a:ext cx="8686800" cy="1965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latin typeface="Arial" pitchFamily="34" charset="0"/>
                <a:cs typeface="Arial" pitchFamily="34" charset="0"/>
              </a:rPr>
              <a:t>A extensão Web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Scrapper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permite download para .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csv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7348F83-1D12-8337-A76D-0CD3F7A1E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54729"/>
            <a:ext cx="3395919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E6F-418C-1815-C40A-F776D708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C3B842CB-6773-7792-97F6-7A6101CD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D7828F57-F7D1-4702-3C83-1E5C79AD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7FC382BD-73D9-1E3C-A388-B2EF20AE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3BE49FD-D7E4-4A86-E24A-BEA54C7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10" y="9186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1E4D3D17-579F-80A3-C5BB-60FF32904EDE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524CC1-FD2D-C339-4C3C-D6780C55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638C21-63B3-F25C-BAA2-7898B1CF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2C81D1-D66D-82AD-42CF-B96DD984B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387AA406-374F-3D4A-E0CB-191434E658C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2D15A-EEB5-D6ED-5C1D-9DC2406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1566DC3-7B0D-C531-40B1-E6FEAF827D3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70741A-FDE1-42F3-C828-56B77A5EBFE3}"/>
              </a:ext>
            </a:extLst>
          </p:cNvPr>
          <p:cNvSpPr txBox="1">
            <a:spLocks/>
          </p:cNvSpPr>
          <p:nvPr/>
        </p:nvSpPr>
        <p:spPr>
          <a:xfrm>
            <a:off x="152401" y="4343400"/>
            <a:ext cx="8686800" cy="1965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latin typeface="Arial" pitchFamily="34" charset="0"/>
                <a:cs typeface="Arial" pitchFamily="34" charset="0"/>
              </a:rPr>
              <a:t>A extensão Data Miner encontra-se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disponivel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para Chrome e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Edge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pt-PT" sz="1100" dirty="0">
                <a:latin typeface="Arial" pitchFamily="34" charset="0"/>
                <a:cs typeface="Arial" pitchFamily="34" charset="0"/>
              </a:rPr>
              <a:t>Fonte: </a:t>
            </a:r>
            <a:r>
              <a:rPr lang="pt-PT" sz="1100" dirty="0" err="1">
                <a:latin typeface="Arial" pitchFamily="34" charset="0"/>
                <a:cs typeface="Arial" pitchFamily="34" charset="0"/>
                <a:hlinkClick r:id="rId7"/>
              </a:rPr>
              <a:t>https</a:t>
            </a:r>
            <a:r>
              <a:rPr lang="pt-PT" sz="1100" dirty="0">
                <a:latin typeface="Arial" pitchFamily="34" charset="0"/>
                <a:cs typeface="Arial" pitchFamily="34" charset="0"/>
                <a:hlinkClick r:id="rId7"/>
              </a:rPr>
              <a:t>://</a:t>
            </a:r>
            <a:r>
              <a:rPr lang="pt-PT" sz="1100" dirty="0" err="1">
                <a:latin typeface="Arial" pitchFamily="34" charset="0"/>
                <a:cs typeface="Arial" pitchFamily="34" charset="0"/>
                <a:hlinkClick r:id="rId7"/>
              </a:rPr>
              <a:t>dataminer.io</a:t>
            </a:r>
            <a:r>
              <a:rPr lang="pt-PT" sz="1100" dirty="0">
                <a:latin typeface="Arial" pitchFamily="34" charset="0"/>
                <a:cs typeface="Arial" pitchFamily="34" charset="0"/>
                <a:hlinkClick r:id="rId7"/>
              </a:rPr>
              <a:t>/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53653816-3505-C2B6-A90C-D27812B94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6049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 – Data Miner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4312F34-6FEF-DB01-EFAD-B7B0283B44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69453"/>
            <a:ext cx="7772400" cy="38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E6F-418C-1815-C40A-F776D708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C3B842CB-6773-7792-97F6-7A6101CD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D7828F57-F7D1-4702-3C83-1E5C79AD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7FC382BD-73D9-1E3C-A388-B2EF20AE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3BE49FD-D7E4-4A86-E24A-BEA54C7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10" y="9186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1E4D3D17-579F-80A3-C5BB-60FF32904EDE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524CC1-FD2D-C339-4C3C-D6780C55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638C21-63B3-F25C-BAA2-7898B1CF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2C81D1-D66D-82AD-42CF-B96DD984B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387AA406-374F-3D4A-E0CB-191434E658C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2D15A-EEB5-D6ED-5C1D-9DC2406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1566DC3-7B0D-C531-40B1-E6FEAF827D3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70741A-FDE1-42F3-C828-56B77A5EBFE3}"/>
              </a:ext>
            </a:extLst>
          </p:cNvPr>
          <p:cNvSpPr txBox="1">
            <a:spLocks/>
          </p:cNvSpPr>
          <p:nvPr/>
        </p:nvSpPr>
        <p:spPr>
          <a:xfrm>
            <a:off x="152401" y="4343400"/>
            <a:ext cx="8686800" cy="1965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latin typeface="Arial" pitchFamily="34" charset="0"/>
                <a:cs typeface="Arial" pitchFamily="34" charset="0"/>
              </a:rPr>
              <a:t>Web 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Scraping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 dos países com maior população da Europa.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53653816-3505-C2B6-A90C-D27812B94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6049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 – Data Miner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BED3F3F-8437-00E6-1C7E-B0320A257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80166"/>
            <a:ext cx="7399226" cy="40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E6F-418C-1815-C40A-F776D708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>
            <a:extLst>
              <a:ext uri="{FF2B5EF4-FFF2-40B4-BE49-F238E27FC236}">
                <a16:creationId xmlns:a16="http://schemas.microsoft.com/office/drawing/2014/main" id="{C3B842CB-6773-7792-97F6-7A6101CD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>
            <a:extLst>
              <a:ext uri="{FF2B5EF4-FFF2-40B4-BE49-F238E27FC236}">
                <a16:creationId xmlns:a16="http://schemas.microsoft.com/office/drawing/2014/main" id="{D7828F57-F7D1-4702-3C83-1E5C79AD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10247" name="Line 15">
            <a:extLst>
              <a:ext uri="{FF2B5EF4-FFF2-40B4-BE49-F238E27FC236}">
                <a16:creationId xmlns:a16="http://schemas.microsoft.com/office/drawing/2014/main" id="{7FC382BD-73D9-1E3C-A388-B2EF20AE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3BE49FD-D7E4-4A86-E24A-BEA54C758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10" y="9186"/>
            <a:ext cx="61387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1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</a:t>
            </a:r>
            <a:r>
              <a:rPr lang="pt-PT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Tarefa 2- PESQUISA 1- Realizar um estudo de      			pesquisa de extensões para browsers</a:t>
            </a:r>
          </a:p>
          <a:p>
            <a:pPr>
              <a:spcBef>
                <a:spcPct val="50000"/>
              </a:spcBef>
              <a:defRPr/>
            </a:pP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1E4D3D17-579F-80A3-C5BB-60FF32904EDE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524CC1-FD2D-C339-4C3C-D6780C55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638C21-63B3-F25C-BAA2-7898B1CF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2C81D1-D66D-82AD-42CF-B96DD984B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387AA406-374F-3D4A-E0CB-191434E658C8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2D15A-EEB5-D6ED-5C1D-9DC2406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71566DC3-7B0D-C531-40B1-E6FEAF827D3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@2025, 31394 Filipe Fernandes | 32427 Hélder Silva|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2025/2026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70741A-FDE1-42F3-C828-56B77A5EBFE3}"/>
              </a:ext>
            </a:extLst>
          </p:cNvPr>
          <p:cNvSpPr txBox="1">
            <a:spLocks/>
          </p:cNvSpPr>
          <p:nvPr/>
        </p:nvSpPr>
        <p:spPr>
          <a:xfrm>
            <a:off x="152401" y="4343400"/>
            <a:ext cx="8686800" cy="19659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latin typeface="Arial" pitchFamily="34" charset="0"/>
                <a:cs typeface="Arial" pitchFamily="34" charset="0"/>
              </a:rPr>
              <a:t>A extensão Data Miner permite download para .</a:t>
            </a:r>
            <a:r>
              <a:rPr lang="pt-PT" sz="2400" dirty="0" err="1">
                <a:latin typeface="Arial" pitchFamily="34" charset="0"/>
                <a:cs typeface="Arial" pitchFamily="34" charset="0"/>
              </a:rPr>
              <a:t>csv</a:t>
            </a:r>
            <a:r>
              <a:rPr lang="pt-PT" sz="24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53653816-3505-C2B6-A90C-D27812B94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6049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Extenção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 – Data Miner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CB5DF3-79B7-1E63-8DB7-6F5C272007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23883"/>
            <a:ext cx="6505208" cy="42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876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1447</Words>
  <Application>Microsoft Macintosh PowerPoint</Application>
  <PresentationFormat>Apresentação no Ecrã (4:3)</PresentationFormat>
  <Paragraphs>218</Paragraphs>
  <Slides>16</Slides>
  <Notes>15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 New</vt:lpstr>
      <vt:lpstr>Tema do Office</vt:lpstr>
      <vt:lpstr>INTEGRAÇÃO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Hélder Silva</cp:lastModifiedBy>
  <cp:revision>231</cp:revision>
  <cp:lastPrinted>2020-09-27T18:04:57Z</cp:lastPrinted>
  <dcterms:created xsi:type="dcterms:W3CDTF">2011-05-31T09:21:51Z</dcterms:created>
  <dcterms:modified xsi:type="dcterms:W3CDTF">2025-09-25T17:02:26Z</dcterms:modified>
</cp:coreProperties>
</file>